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65" r:id="rId5"/>
    <p:sldId id="258" r:id="rId6"/>
    <p:sldId id="268" r:id="rId7"/>
    <p:sldId id="259" r:id="rId8"/>
    <p:sldId id="260" r:id="rId9"/>
    <p:sldId id="261" r:id="rId10"/>
    <p:sldId id="267" r:id="rId11"/>
    <p:sldId id="262" r:id="rId12"/>
    <p:sldId id="264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F03C6-34B4-4D54-B88B-595CF74C4C6C}" type="datetimeFigureOut">
              <a:rPr lang="en-AU" smtClean="0"/>
              <a:t>28/10/2015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1E5E9-BA21-4628-9F7B-82AB8FF134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887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1E5E9-BA21-4628-9F7B-82AB8FF1340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234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B9FA-31FD-4490-B793-68CF792B6079}" type="datetimeFigureOut">
              <a:rPr lang="en-AU" smtClean="0"/>
              <a:t>28/10/2015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5AB-B836-43A9-A3E7-B0CD15928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599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B9FA-31FD-4490-B793-68CF792B6079}" type="datetimeFigureOut">
              <a:rPr lang="en-AU" smtClean="0"/>
              <a:t>28/10/2015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5AB-B836-43A9-A3E7-B0CD15928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944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B9FA-31FD-4490-B793-68CF792B6079}" type="datetimeFigureOut">
              <a:rPr lang="en-AU" smtClean="0"/>
              <a:t>28/10/2015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5AB-B836-43A9-A3E7-B0CD15928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27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B9FA-31FD-4490-B793-68CF792B6079}" type="datetimeFigureOut">
              <a:rPr lang="en-AU" smtClean="0"/>
              <a:t>28/10/2015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5AB-B836-43A9-A3E7-B0CD15928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400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B9FA-31FD-4490-B793-68CF792B6079}" type="datetimeFigureOut">
              <a:rPr lang="en-AU" smtClean="0"/>
              <a:t>28/10/2015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5AB-B836-43A9-A3E7-B0CD15928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69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B9FA-31FD-4490-B793-68CF792B6079}" type="datetimeFigureOut">
              <a:rPr lang="en-AU" smtClean="0"/>
              <a:t>28/10/2015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5AB-B836-43A9-A3E7-B0CD15928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675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B9FA-31FD-4490-B793-68CF792B6079}" type="datetimeFigureOut">
              <a:rPr lang="en-AU" smtClean="0"/>
              <a:t>28/10/2015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5AB-B836-43A9-A3E7-B0CD15928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862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B9FA-31FD-4490-B793-68CF792B6079}" type="datetimeFigureOut">
              <a:rPr lang="en-AU" smtClean="0"/>
              <a:t>28/10/2015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5AB-B836-43A9-A3E7-B0CD15928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4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B9FA-31FD-4490-B793-68CF792B6079}" type="datetimeFigureOut">
              <a:rPr lang="en-AU" smtClean="0"/>
              <a:t>28/10/2015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5AB-B836-43A9-A3E7-B0CD15928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00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B9FA-31FD-4490-B793-68CF792B6079}" type="datetimeFigureOut">
              <a:rPr lang="en-AU" smtClean="0"/>
              <a:t>28/10/2015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5AB-B836-43A9-A3E7-B0CD15928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958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B9FA-31FD-4490-B793-68CF792B6079}" type="datetimeFigureOut">
              <a:rPr lang="en-AU" smtClean="0"/>
              <a:t>28/10/2015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95AB-B836-43A9-A3E7-B0CD15928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557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0B9FA-31FD-4490-B793-68CF792B6079}" type="datetimeFigureOut">
              <a:rPr lang="en-AU" smtClean="0"/>
              <a:t>28/10/2015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95AB-B836-43A9-A3E7-B0CD15928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451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Minecraft in the classroom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/>
          <a:lstStyle/>
          <a:p>
            <a:r>
              <a:rPr lang="en-AU" dirty="0" smtClean="0"/>
              <a:t>Will King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83568"/>
            <a:ext cx="4924075" cy="27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57" y="0"/>
            <a:ext cx="6043529" cy="3384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73" y="3298191"/>
            <a:ext cx="5412788" cy="35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Stage Three - Walkthrough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Recording Minecraft walkthroughs – </a:t>
            </a:r>
            <a:r>
              <a:rPr lang="en-AU" dirty="0" err="1" smtClean="0"/>
              <a:t>Bandicam</a:t>
            </a:r>
            <a:r>
              <a:rPr lang="en-AU" dirty="0" smtClean="0"/>
              <a:t> </a:t>
            </a:r>
          </a:p>
          <a:p>
            <a:r>
              <a:rPr lang="en-AU" dirty="0" err="1" smtClean="0"/>
              <a:t>Ipads</a:t>
            </a:r>
            <a:r>
              <a:rPr lang="en-AU" dirty="0" smtClean="0"/>
              <a:t> – </a:t>
            </a:r>
            <a:r>
              <a:rPr lang="en-AU" dirty="0" err="1" smtClean="0"/>
              <a:t>Imovie</a:t>
            </a:r>
            <a:r>
              <a:rPr lang="en-AU" dirty="0" smtClean="0"/>
              <a:t> – screenshots with voiceover</a:t>
            </a:r>
          </a:p>
          <a:p>
            <a:r>
              <a:rPr lang="en-AU" dirty="0" smtClean="0"/>
              <a:t>Walkthrough guide </a:t>
            </a:r>
          </a:p>
          <a:p>
            <a:r>
              <a:rPr lang="en-AU" dirty="0" smtClean="0"/>
              <a:t>Links to AUSVELS </a:t>
            </a:r>
          </a:p>
          <a:p>
            <a:r>
              <a:rPr lang="en-AU" dirty="0" smtClean="0"/>
              <a:t>Additions to Minecraft – </a:t>
            </a:r>
            <a:r>
              <a:rPr lang="en-AU" dirty="0" err="1" smtClean="0"/>
              <a:t>Imovie</a:t>
            </a:r>
            <a:r>
              <a:rPr lang="en-AU" dirty="0" smtClean="0"/>
              <a:t> - </a:t>
            </a:r>
            <a:r>
              <a:rPr lang="en-AU" dirty="0" err="1" smtClean="0"/>
              <a:t>PicCollage</a:t>
            </a:r>
            <a:endParaRPr lang="en-AU" dirty="0" smtClean="0"/>
          </a:p>
          <a:p>
            <a:r>
              <a:rPr lang="en-AU" dirty="0" smtClean="0"/>
              <a:t>How to access the final product – upload </a:t>
            </a:r>
            <a:r>
              <a:rPr lang="en-AU" dirty="0" err="1" smtClean="0"/>
              <a:t>Imovie</a:t>
            </a:r>
            <a:r>
              <a:rPr lang="en-AU" dirty="0" smtClean="0"/>
              <a:t> to </a:t>
            </a:r>
            <a:r>
              <a:rPr lang="en-AU" dirty="0" err="1" smtClean="0"/>
              <a:t>Youtube</a:t>
            </a:r>
            <a:r>
              <a:rPr lang="en-AU" dirty="0" smtClean="0"/>
              <a:t> channel</a:t>
            </a:r>
          </a:p>
          <a:p>
            <a:r>
              <a:rPr lang="en-AU" dirty="0" err="1" smtClean="0"/>
              <a:t>Bandicam</a:t>
            </a:r>
            <a:r>
              <a:rPr lang="en-AU" dirty="0" smtClean="0"/>
              <a:t> on USB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Assess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Students designed rubric – decided on key criteria</a:t>
            </a:r>
          </a:p>
          <a:p>
            <a:r>
              <a:rPr lang="en-AU" dirty="0" smtClean="0"/>
              <a:t>Equal weighting to parts of the project: Minecraft 1/3, Research/Knowledge 1/3, Skills 1/3 </a:t>
            </a:r>
          </a:p>
          <a:p>
            <a:r>
              <a:rPr lang="en-AU" dirty="0" smtClean="0"/>
              <a:t>Assessment using Continuum rubric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19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Minecraft?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Engagement – Immersive experience </a:t>
            </a:r>
          </a:p>
          <a:p>
            <a:r>
              <a:rPr lang="en-AU" dirty="0" smtClean="0"/>
              <a:t>Leveraging existing digital skills – used outside the classroom</a:t>
            </a:r>
          </a:p>
          <a:p>
            <a:r>
              <a:rPr lang="en-AU" dirty="0" smtClean="0"/>
              <a:t>Deep Learning/Inquiry Learning </a:t>
            </a:r>
          </a:p>
          <a:p>
            <a:r>
              <a:rPr lang="en-AU" dirty="0" smtClean="0"/>
              <a:t>Student Directed </a:t>
            </a:r>
          </a:p>
          <a:p>
            <a:r>
              <a:rPr lang="en-AU" dirty="0" smtClean="0"/>
              <a:t>New Pedagogies</a:t>
            </a:r>
          </a:p>
          <a:p>
            <a:r>
              <a:rPr lang="en-AU" dirty="0" smtClean="0"/>
              <a:t>Maker Mindset/Design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87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What is Minecraft?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Game that uses digital blocks to build and create new worlds </a:t>
            </a:r>
          </a:p>
          <a:p>
            <a:r>
              <a:rPr lang="en-AU" dirty="0" smtClean="0"/>
              <a:t>Two modes: Creative and Survival </a:t>
            </a:r>
          </a:p>
          <a:p>
            <a:r>
              <a:rPr lang="en-AU" dirty="0" smtClean="0"/>
              <a:t>Mining, Crafting, Building</a:t>
            </a:r>
          </a:p>
          <a:p>
            <a:r>
              <a:rPr lang="en-AU" dirty="0" smtClean="0"/>
              <a:t>Collaborative – Servers </a:t>
            </a:r>
          </a:p>
          <a:p>
            <a:r>
              <a:rPr lang="en-AU" dirty="0" smtClean="0"/>
              <a:t>Open Architecture – Able to be Modified – Mods  </a:t>
            </a:r>
          </a:p>
          <a:p>
            <a:r>
              <a:rPr lang="en-AU" dirty="0" smtClean="0"/>
              <a:t>Coding – Learn to Mod, </a:t>
            </a:r>
            <a:r>
              <a:rPr lang="en-AU" dirty="0" err="1" smtClean="0"/>
              <a:t>Computercraft</a:t>
            </a:r>
            <a:endParaRPr lang="en-AU" dirty="0" smtClean="0"/>
          </a:p>
          <a:p>
            <a:r>
              <a:rPr lang="en-AU" dirty="0" smtClean="0"/>
              <a:t>Minecraft Edu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24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9736" cy="302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89648"/>
            <a:ext cx="5657772" cy="3168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36" y="476672"/>
            <a:ext cx="3945320" cy="243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632849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Different Platforms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01899"/>
            <a:ext cx="2143125" cy="2143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40" y="4077072"/>
            <a:ext cx="196215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62" y="1412249"/>
            <a:ext cx="1876746" cy="2428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04514"/>
            <a:ext cx="1924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4824536" cy="3169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27" y="0"/>
            <a:ext cx="5528306" cy="3188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88" y="3645024"/>
            <a:ext cx="4436897" cy="236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Project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Year 7 SEALP SOSE</a:t>
            </a:r>
          </a:p>
          <a:p>
            <a:r>
              <a:rPr lang="en-AU" dirty="0" smtClean="0"/>
              <a:t>Local Indigenous History before European contact</a:t>
            </a:r>
          </a:p>
          <a:p>
            <a:r>
              <a:rPr lang="en-AU" dirty="0" smtClean="0"/>
              <a:t>Connect to AUSVELS </a:t>
            </a:r>
          </a:p>
          <a:p>
            <a:r>
              <a:rPr lang="en-AU" dirty="0" smtClean="0"/>
              <a:t>Museum of Local Indigenous History</a:t>
            </a:r>
          </a:p>
          <a:p>
            <a:r>
              <a:rPr lang="en-AU" dirty="0" smtClean="0"/>
              <a:t>Student directed </a:t>
            </a:r>
          </a:p>
          <a:p>
            <a:r>
              <a:rPr lang="en-AU" dirty="0" smtClean="0"/>
              <a:t>Leverage Digital </a:t>
            </a:r>
          </a:p>
          <a:p>
            <a:r>
              <a:rPr lang="en-AU" dirty="0" smtClean="0"/>
              <a:t>Inquiry based/21st century skills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29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Stage One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Solution Fluency – How would we approach the planning of this project? </a:t>
            </a:r>
          </a:p>
          <a:p>
            <a:r>
              <a:rPr lang="en-AU" dirty="0" smtClean="0"/>
              <a:t>Research – What does a museum floor plan look like?</a:t>
            </a:r>
          </a:p>
          <a:p>
            <a:r>
              <a:rPr lang="en-AU" dirty="0" smtClean="0"/>
              <a:t>Sketch out your design – must be completed before proceeding any further. </a:t>
            </a:r>
          </a:p>
          <a:p>
            <a:r>
              <a:rPr lang="en-AU" dirty="0" smtClean="0"/>
              <a:t>Complete Research Data Chart – select topics for exhibits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51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Stage Two – The Build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Begin building your museum in Minecraft</a:t>
            </a:r>
          </a:p>
          <a:p>
            <a:r>
              <a:rPr lang="en-AU" dirty="0" smtClean="0"/>
              <a:t>Using Minecraft Studio Skins – </a:t>
            </a:r>
            <a:r>
              <a:rPr lang="en-AU" dirty="0" err="1" smtClean="0"/>
              <a:t>Ipad</a:t>
            </a:r>
            <a:r>
              <a:rPr lang="en-AU" dirty="0" smtClean="0"/>
              <a:t> App </a:t>
            </a:r>
          </a:p>
          <a:p>
            <a:r>
              <a:rPr lang="en-AU" dirty="0" smtClean="0"/>
              <a:t>Difficulties with Multiplayer – phone hotspots</a:t>
            </a:r>
          </a:p>
          <a:p>
            <a:r>
              <a:rPr lang="en-AU" dirty="0" smtClean="0"/>
              <a:t>Limitations of Minecraft PE – </a:t>
            </a:r>
            <a:r>
              <a:rPr lang="en-AU" dirty="0" err="1" smtClean="0"/>
              <a:t>Ipads</a:t>
            </a:r>
            <a:endParaRPr lang="en-AU" dirty="0" smtClean="0"/>
          </a:p>
          <a:p>
            <a:r>
              <a:rPr lang="en-AU" dirty="0" smtClean="0"/>
              <a:t>Flexible Groupings – Differentiation according to Minecraft abilities</a:t>
            </a:r>
          </a:p>
          <a:p>
            <a:r>
              <a:rPr lang="en-AU" dirty="0" smtClean="0"/>
              <a:t>Peer Coaching and Tutoring </a:t>
            </a:r>
          </a:p>
          <a:p>
            <a:r>
              <a:rPr lang="en-AU" dirty="0" err="1" smtClean="0"/>
              <a:t>Griefing</a:t>
            </a:r>
            <a:r>
              <a:rPr lang="en-AU" dirty="0" smtClean="0"/>
              <a:t> on school IPads </a:t>
            </a:r>
          </a:p>
          <a:p>
            <a:r>
              <a:rPr lang="en-AU" dirty="0" smtClean="0"/>
              <a:t>Setting time limits on the building process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6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280</Words>
  <Application>Microsoft Office PowerPoint</Application>
  <PresentationFormat>On-screen Show (4:3)</PresentationFormat>
  <Paragraphs>53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Minecraft in the classroom</vt:lpstr>
      <vt:lpstr>What is Minecraft?</vt:lpstr>
      <vt:lpstr>PowerPoint Presentation</vt:lpstr>
      <vt:lpstr>PowerPoint Presentation</vt:lpstr>
      <vt:lpstr>Different Platforms</vt:lpstr>
      <vt:lpstr>PowerPoint Presentation</vt:lpstr>
      <vt:lpstr>The Project </vt:lpstr>
      <vt:lpstr>Stage One</vt:lpstr>
      <vt:lpstr>Stage Two – The Build </vt:lpstr>
      <vt:lpstr>PowerPoint Presentation</vt:lpstr>
      <vt:lpstr>Stage Three - Walkthrough</vt:lpstr>
      <vt:lpstr>How to Assess</vt:lpstr>
      <vt:lpstr>Why Minecraft?</vt:lpstr>
    </vt:vector>
  </TitlesOfParts>
  <Company>DEECD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Minecraft in the classroom</dc:title>
  <dc:creator>Will King</dc:creator>
  <cp:lastModifiedBy>Will King</cp:lastModifiedBy>
  <cp:revision>8</cp:revision>
  <dcterms:created xsi:type="dcterms:W3CDTF">2015-10-27T08:40:39Z</dcterms:created>
  <dcterms:modified xsi:type="dcterms:W3CDTF">2015-10-28T08:56:19Z</dcterms:modified>
</cp:coreProperties>
</file>